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0" r:id="rId4"/>
    <p:sldId id="265" r:id="rId5"/>
    <p:sldId id="258" r:id="rId6"/>
    <p:sldId id="259" r:id="rId7"/>
    <p:sldId id="267" r:id="rId8"/>
    <p:sldId id="260" r:id="rId9"/>
    <p:sldId id="261" r:id="rId10"/>
    <p:sldId id="262" r:id="rId11"/>
    <p:sldId id="269" r:id="rId12"/>
    <p:sldId id="257" r:id="rId13"/>
    <p:sldId id="268" r:id="rId14"/>
    <p:sldId id="263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毕 昊阳" userId="04ac78e53ccda6a5" providerId="LiveId" clId="{6C353E33-7CA6-458C-8342-92FCB32C1E7D}"/>
    <pc:docChg chg="undo custSel addSld delSld modSld">
      <pc:chgData name="毕 昊阳" userId="04ac78e53ccda6a5" providerId="LiveId" clId="{6C353E33-7CA6-458C-8342-92FCB32C1E7D}" dt="2022-01-12T09:42:21.326" v="136"/>
      <pc:docMkLst>
        <pc:docMk/>
      </pc:docMkLst>
      <pc:sldChg chg="modSp new mod">
        <pc:chgData name="毕 昊阳" userId="04ac78e53ccda6a5" providerId="LiveId" clId="{6C353E33-7CA6-458C-8342-92FCB32C1E7D}" dt="2022-01-10T03:55:53.225" v="10" actId="20577"/>
        <pc:sldMkLst>
          <pc:docMk/>
          <pc:sldMk cId="3000230003" sldId="256"/>
        </pc:sldMkLst>
        <pc:spChg chg="mod">
          <ac:chgData name="毕 昊阳" userId="04ac78e53ccda6a5" providerId="LiveId" clId="{6C353E33-7CA6-458C-8342-92FCB32C1E7D}" dt="2022-01-10T03:55:53.225" v="10" actId="20577"/>
          <ac:spMkLst>
            <pc:docMk/>
            <pc:sldMk cId="3000230003" sldId="256"/>
            <ac:spMk id="2" creationId="{184A8C08-F727-4A59-85BE-32BA91AD4816}"/>
          </ac:spMkLst>
        </pc:spChg>
      </pc:sldChg>
      <pc:sldChg chg="new del">
        <pc:chgData name="毕 昊阳" userId="04ac78e53ccda6a5" providerId="LiveId" clId="{6C353E33-7CA6-458C-8342-92FCB32C1E7D}" dt="2022-01-10T03:57:03.289" v="13" actId="47"/>
        <pc:sldMkLst>
          <pc:docMk/>
          <pc:sldMk cId="514810522" sldId="257"/>
        </pc:sldMkLst>
      </pc:sldChg>
      <pc:sldChg chg="add">
        <pc:chgData name="毕 昊阳" userId="04ac78e53ccda6a5" providerId="LiveId" clId="{6C353E33-7CA6-458C-8342-92FCB32C1E7D}" dt="2022-01-12T09:41:53.357" v="131"/>
        <pc:sldMkLst>
          <pc:docMk/>
          <pc:sldMk cId="3117344718" sldId="257"/>
        </pc:sldMkLst>
      </pc:sldChg>
      <pc:sldChg chg="addSp modSp new mod">
        <pc:chgData name="毕 昊阳" userId="04ac78e53ccda6a5" providerId="LiveId" clId="{6C353E33-7CA6-458C-8342-92FCB32C1E7D}" dt="2022-01-11T05:17:41.146" v="52" actId="1076"/>
        <pc:sldMkLst>
          <pc:docMk/>
          <pc:sldMk cId="1372127986" sldId="258"/>
        </pc:sldMkLst>
        <pc:spChg chg="add mod">
          <ac:chgData name="毕 昊阳" userId="04ac78e53ccda6a5" providerId="LiveId" clId="{6C353E33-7CA6-458C-8342-92FCB32C1E7D}" dt="2022-01-10T03:57:15.743" v="17" actId="1076"/>
          <ac:spMkLst>
            <pc:docMk/>
            <pc:sldMk cId="1372127986" sldId="258"/>
            <ac:spMk id="3" creationId="{FB69C5D6-81E0-456A-A319-904CA7973AD6}"/>
          </ac:spMkLst>
        </pc:spChg>
        <pc:picChg chg="add mod">
          <ac:chgData name="毕 昊阳" userId="04ac78e53ccda6a5" providerId="LiveId" clId="{6C353E33-7CA6-458C-8342-92FCB32C1E7D}" dt="2022-01-11T05:17:41.146" v="52" actId="1076"/>
          <ac:picMkLst>
            <pc:docMk/>
            <pc:sldMk cId="1372127986" sldId="258"/>
            <ac:picMk id="5" creationId="{B1861328-0C0F-4FF6-886C-5992472BBDAA}"/>
          </ac:picMkLst>
        </pc:picChg>
      </pc:sldChg>
      <pc:sldChg chg="addSp modSp new mod">
        <pc:chgData name="毕 昊阳" userId="04ac78e53ccda6a5" providerId="LiveId" clId="{6C353E33-7CA6-458C-8342-92FCB32C1E7D}" dt="2022-01-11T05:17:27.387" v="49" actId="1076"/>
        <pc:sldMkLst>
          <pc:docMk/>
          <pc:sldMk cId="217288839" sldId="259"/>
        </pc:sldMkLst>
        <pc:spChg chg="add mod">
          <ac:chgData name="毕 昊阳" userId="04ac78e53ccda6a5" providerId="LiveId" clId="{6C353E33-7CA6-458C-8342-92FCB32C1E7D}" dt="2022-01-10T04:04:15.527" v="21" actId="14100"/>
          <ac:spMkLst>
            <pc:docMk/>
            <pc:sldMk cId="217288839" sldId="259"/>
            <ac:spMk id="3" creationId="{82AC19FC-DF5D-4E97-AE95-A395FC53BACE}"/>
          </ac:spMkLst>
        </pc:spChg>
        <pc:spChg chg="add mod">
          <ac:chgData name="毕 昊阳" userId="04ac78e53ccda6a5" providerId="LiveId" clId="{6C353E33-7CA6-458C-8342-92FCB32C1E7D}" dt="2022-01-10T04:04:28.904" v="27" actId="1076"/>
          <ac:spMkLst>
            <pc:docMk/>
            <pc:sldMk cId="217288839" sldId="259"/>
            <ac:spMk id="5" creationId="{CCDC1ACB-790D-4B27-9BA2-9C0209369DF4}"/>
          </ac:spMkLst>
        </pc:spChg>
        <pc:picChg chg="add mod">
          <ac:chgData name="毕 昊阳" userId="04ac78e53ccda6a5" providerId="LiveId" clId="{6C353E33-7CA6-458C-8342-92FCB32C1E7D}" dt="2022-01-11T05:17:27.387" v="49" actId="1076"/>
          <ac:picMkLst>
            <pc:docMk/>
            <pc:sldMk cId="217288839" sldId="259"/>
            <ac:picMk id="7" creationId="{350B39BF-CE36-4131-A05C-163C2B5B0515}"/>
          </ac:picMkLst>
        </pc:picChg>
      </pc:sldChg>
      <pc:sldChg chg="addSp delSp modSp new mod">
        <pc:chgData name="毕 昊阳" userId="04ac78e53ccda6a5" providerId="LiveId" clId="{6C353E33-7CA6-458C-8342-92FCB32C1E7D}" dt="2022-01-11T05:19:19.354" v="60" actId="1076"/>
        <pc:sldMkLst>
          <pc:docMk/>
          <pc:sldMk cId="3498930313" sldId="260"/>
        </pc:sldMkLst>
        <pc:spChg chg="add del mod">
          <ac:chgData name="毕 昊阳" userId="04ac78e53ccda6a5" providerId="LiveId" clId="{6C353E33-7CA6-458C-8342-92FCB32C1E7D}" dt="2022-01-10T04:04:31.807" v="28" actId="478"/>
          <ac:spMkLst>
            <pc:docMk/>
            <pc:sldMk cId="3498930313" sldId="260"/>
            <ac:spMk id="3" creationId="{BF538000-C4E7-4082-AF1A-7A5815864895}"/>
          </ac:spMkLst>
        </pc:spChg>
        <pc:spChg chg="add mod">
          <ac:chgData name="毕 昊阳" userId="04ac78e53ccda6a5" providerId="LiveId" clId="{6C353E33-7CA6-458C-8342-92FCB32C1E7D}" dt="2022-01-10T04:13:29.536" v="31" actId="14100"/>
          <ac:spMkLst>
            <pc:docMk/>
            <pc:sldMk cId="3498930313" sldId="260"/>
            <ac:spMk id="5" creationId="{374EFBB6-D1DB-4C2A-AA77-0A79389BDAF8}"/>
          </ac:spMkLst>
        </pc:spChg>
        <pc:picChg chg="add mod">
          <ac:chgData name="毕 昊阳" userId="04ac78e53ccda6a5" providerId="LiveId" clId="{6C353E33-7CA6-458C-8342-92FCB32C1E7D}" dt="2022-01-11T05:19:19.354" v="60" actId="1076"/>
          <ac:picMkLst>
            <pc:docMk/>
            <pc:sldMk cId="3498930313" sldId="260"/>
            <ac:picMk id="7" creationId="{DC819D9F-D893-4988-B224-7FE5477488E6}"/>
          </ac:picMkLst>
        </pc:picChg>
      </pc:sldChg>
      <pc:sldChg chg="addSp modSp new mod">
        <pc:chgData name="毕 昊阳" userId="04ac78e53ccda6a5" providerId="LiveId" clId="{6C353E33-7CA6-458C-8342-92FCB32C1E7D}" dt="2022-01-11T05:19:59.659" v="70" actId="732"/>
        <pc:sldMkLst>
          <pc:docMk/>
          <pc:sldMk cId="3473559862" sldId="261"/>
        </pc:sldMkLst>
        <pc:picChg chg="add mod">
          <ac:chgData name="毕 昊阳" userId="04ac78e53ccda6a5" providerId="LiveId" clId="{6C353E33-7CA6-458C-8342-92FCB32C1E7D}" dt="2022-01-10T04:21:07.656" v="34" actId="1076"/>
          <ac:picMkLst>
            <pc:docMk/>
            <pc:sldMk cId="3473559862" sldId="261"/>
            <ac:picMk id="3" creationId="{9E6A86B2-267B-4B00-97FB-A6A394BF385B}"/>
          </ac:picMkLst>
        </pc:picChg>
        <pc:picChg chg="add mod modCrop">
          <ac:chgData name="毕 昊阳" userId="04ac78e53ccda6a5" providerId="LiveId" clId="{6C353E33-7CA6-458C-8342-92FCB32C1E7D}" dt="2022-01-11T05:19:59.659" v="70" actId="732"/>
          <ac:picMkLst>
            <pc:docMk/>
            <pc:sldMk cId="3473559862" sldId="261"/>
            <ac:picMk id="5" creationId="{8BA1A26F-EFF7-4395-B7E4-8EDB747C2256}"/>
          </ac:picMkLst>
        </pc:picChg>
        <pc:picChg chg="add mod modCrop">
          <ac:chgData name="毕 昊阳" userId="04ac78e53ccda6a5" providerId="LiveId" clId="{6C353E33-7CA6-458C-8342-92FCB32C1E7D}" dt="2022-01-11T05:19:44.683" v="67" actId="1076"/>
          <ac:picMkLst>
            <pc:docMk/>
            <pc:sldMk cId="3473559862" sldId="261"/>
            <ac:picMk id="7" creationId="{5B929C27-4462-4CC6-8B68-3915FE67A1B4}"/>
          </ac:picMkLst>
        </pc:picChg>
      </pc:sldChg>
      <pc:sldChg chg="addSp delSp modSp new mod">
        <pc:chgData name="毕 昊阳" userId="04ac78e53ccda6a5" providerId="LiveId" clId="{6C353E33-7CA6-458C-8342-92FCB32C1E7D}" dt="2022-01-11T05:18:48.394" v="56" actId="1076"/>
        <pc:sldMkLst>
          <pc:docMk/>
          <pc:sldMk cId="1189046533" sldId="262"/>
        </pc:sldMkLst>
        <pc:spChg chg="add mod">
          <ac:chgData name="毕 昊阳" userId="04ac78e53ccda6a5" providerId="LiveId" clId="{6C353E33-7CA6-458C-8342-92FCB32C1E7D}" dt="2022-01-10T04:22:13.200" v="44" actId="14100"/>
          <ac:spMkLst>
            <pc:docMk/>
            <pc:sldMk cId="1189046533" sldId="262"/>
            <ac:spMk id="7" creationId="{3E20F54C-CA39-4412-9FAF-6E8A47B7525E}"/>
          </ac:spMkLst>
        </pc:spChg>
        <pc:picChg chg="add del mod">
          <ac:chgData name="毕 昊阳" userId="04ac78e53ccda6a5" providerId="LiveId" clId="{6C353E33-7CA6-458C-8342-92FCB32C1E7D}" dt="2022-01-10T04:22:00.276" v="39" actId="478"/>
          <ac:picMkLst>
            <pc:docMk/>
            <pc:sldMk cId="1189046533" sldId="262"/>
            <ac:picMk id="3" creationId="{AE7D085E-F717-4D53-AE3C-9873AC5FB8EF}"/>
          </ac:picMkLst>
        </pc:picChg>
        <pc:picChg chg="add mod">
          <ac:chgData name="毕 昊阳" userId="04ac78e53ccda6a5" providerId="LiveId" clId="{6C353E33-7CA6-458C-8342-92FCB32C1E7D}" dt="2022-01-10T04:22:16.287" v="45" actId="1076"/>
          <ac:picMkLst>
            <pc:docMk/>
            <pc:sldMk cId="1189046533" sldId="262"/>
            <ac:picMk id="5" creationId="{BBC3FFA2-6B6F-4989-ACA0-E50D7FFDD286}"/>
          </ac:picMkLst>
        </pc:picChg>
        <pc:picChg chg="add mod">
          <ac:chgData name="毕 昊阳" userId="04ac78e53ccda6a5" providerId="LiveId" clId="{6C353E33-7CA6-458C-8342-92FCB32C1E7D}" dt="2022-01-11T05:18:48.394" v="56" actId="1076"/>
          <ac:picMkLst>
            <pc:docMk/>
            <pc:sldMk cId="1189046533" sldId="262"/>
            <ac:picMk id="9" creationId="{CA6942EF-8C58-4F68-9A3E-9DA1D8878202}"/>
          </ac:picMkLst>
        </pc:picChg>
      </pc:sldChg>
      <pc:sldChg chg="addSp modSp new mod">
        <pc:chgData name="毕 昊阳" userId="04ac78e53ccda6a5" providerId="LiveId" clId="{6C353E33-7CA6-458C-8342-92FCB32C1E7D}" dt="2022-01-11T05:32:27.563" v="74" actId="1076"/>
        <pc:sldMkLst>
          <pc:docMk/>
          <pc:sldMk cId="2979283570" sldId="263"/>
        </pc:sldMkLst>
        <pc:spChg chg="add mod">
          <ac:chgData name="毕 昊阳" userId="04ac78e53ccda6a5" providerId="LiveId" clId="{6C353E33-7CA6-458C-8342-92FCB32C1E7D}" dt="2022-01-11T05:32:13.100" v="72" actId="1076"/>
          <ac:spMkLst>
            <pc:docMk/>
            <pc:sldMk cId="2979283570" sldId="263"/>
            <ac:spMk id="3" creationId="{423CCE00-720F-4610-8746-6C93C45E4195}"/>
          </ac:spMkLst>
        </pc:spChg>
        <pc:picChg chg="add mod">
          <ac:chgData name="毕 昊阳" userId="04ac78e53ccda6a5" providerId="LiveId" clId="{6C353E33-7CA6-458C-8342-92FCB32C1E7D}" dt="2022-01-11T05:32:27.563" v="74" actId="1076"/>
          <ac:picMkLst>
            <pc:docMk/>
            <pc:sldMk cId="2979283570" sldId="263"/>
            <ac:picMk id="5" creationId="{746003D3-E7A9-4700-A11A-7859B1B63CCD}"/>
          </ac:picMkLst>
        </pc:picChg>
      </pc:sldChg>
      <pc:sldChg chg="addSp modSp new mod">
        <pc:chgData name="毕 昊阳" userId="04ac78e53ccda6a5" providerId="LiveId" clId="{6C353E33-7CA6-458C-8342-92FCB32C1E7D}" dt="2022-01-11T05:37:36.091" v="85" actId="1076"/>
        <pc:sldMkLst>
          <pc:docMk/>
          <pc:sldMk cId="2920456677" sldId="264"/>
        </pc:sldMkLst>
        <pc:picChg chg="add mod">
          <ac:chgData name="毕 昊阳" userId="04ac78e53ccda6a5" providerId="LiveId" clId="{6C353E33-7CA6-458C-8342-92FCB32C1E7D}" dt="2022-01-11T05:32:47.083" v="77" actId="1076"/>
          <ac:picMkLst>
            <pc:docMk/>
            <pc:sldMk cId="2920456677" sldId="264"/>
            <ac:picMk id="3" creationId="{7CDAE5BA-0AA0-4D95-AD05-93434F72037B}"/>
          </ac:picMkLst>
        </pc:picChg>
        <pc:picChg chg="add mod">
          <ac:chgData name="毕 昊阳" userId="04ac78e53ccda6a5" providerId="LiveId" clId="{6C353E33-7CA6-458C-8342-92FCB32C1E7D}" dt="2022-01-11T05:37:36.091" v="85" actId="1076"/>
          <ac:picMkLst>
            <pc:docMk/>
            <pc:sldMk cId="2920456677" sldId="264"/>
            <ac:picMk id="4" creationId="{3DC9F07C-0B92-44B4-A356-12E1DEB71EE6}"/>
          </ac:picMkLst>
        </pc:picChg>
        <pc:picChg chg="add mod">
          <ac:chgData name="毕 昊阳" userId="04ac78e53ccda6a5" providerId="LiveId" clId="{6C353E33-7CA6-458C-8342-92FCB32C1E7D}" dt="2022-01-11T05:32:57.651" v="80" actId="1076"/>
          <ac:picMkLst>
            <pc:docMk/>
            <pc:sldMk cId="2920456677" sldId="264"/>
            <ac:picMk id="5" creationId="{1CA48BC7-A571-4DC6-95FB-60C05B0EB852}"/>
          </ac:picMkLst>
        </pc:picChg>
      </pc:sldChg>
      <pc:sldChg chg="new del">
        <pc:chgData name="毕 昊阳" userId="04ac78e53ccda6a5" providerId="LiveId" clId="{6C353E33-7CA6-458C-8342-92FCB32C1E7D}" dt="2022-01-12T09:40:10.573" v="89" actId="680"/>
        <pc:sldMkLst>
          <pc:docMk/>
          <pc:sldMk cId="2677358426" sldId="265"/>
        </pc:sldMkLst>
      </pc:sldChg>
      <pc:sldChg chg="new del">
        <pc:chgData name="毕 昊阳" userId="04ac78e53ccda6a5" providerId="LiveId" clId="{6C353E33-7CA6-458C-8342-92FCB32C1E7D}" dt="2022-01-12T09:39:57.846" v="87" actId="680"/>
        <pc:sldMkLst>
          <pc:docMk/>
          <pc:sldMk cId="3640690135" sldId="265"/>
        </pc:sldMkLst>
      </pc:sldChg>
      <pc:sldChg chg="modSp new mod">
        <pc:chgData name="毕 昊阳" userId="04ac78e53ccda6a5" providerId="LiveId" clId="{6C353E33-7CA6-458C-8342-92FCB32C1E7D}" dt="2022-01-12T09:40:19.085" v="109" actId="20577"/>
        <pc:sldMkLst>
          <pc:docMk/>
          <pc:sldMk cId="3850789055" sldId="265"/>
        </pc:sldMkLst>
        <pc:spChg chg="mod">
          <ac:chgData name="毕 昊阳" userId="04ac78e53ccda6a5" providerId="LiveId" clId="{6C353E33-7CA6-458C-8342-92FCB32C1E7D}" dt="2022-01-12T09:40:19.085" v="109" actId="20577"/>
          <ac:spMkLst>
            <pc:docMk/>
            <pc:sldMk cId="3850789055" sldId="265"/>
            <ac:spMk id="2" creationId="{69A66ABE-93CA-41FF-AF33-45C0EA3D5187}"/>
          </ac:spMkLst>
        </pc:spChg>
      </pc:sldChg>
      <pc:sldChg chg="modSp add mod">
        <pc:chgData name="毕 昊阳" userId="04ac78e53ccda6a5" providerId="LiveId" clId="{6C353E33-7CA6-458C-8342-92FCB32C1E7D}" dt="2022-01-12T09:40:57.321" v="116" actId="20577"/>
        <pc:sldMkLst>
          <pc:docMk/>
          <pc:sldMk cId="261921607" sldId="266"/>
        </pc:sldMkLst>
        <pc:spChg chg="mod">
          <ac:chgData name="毕 昊阳" userId="04ac78e53ccda6a5" providerId="LiveId" clId="{6C353E33-7CA6-458C-8342-92FCB32C1E7D}" dt="2022-01-12T09:40:57.321" v="116" actId="20577"/>
          <ac:spMkLst>
            <pc:docMk/>
            <pc:sldMk cId="261921607" sldId="266"/>
            <ac:spMk id="2" creationId="{69A66ABE-93CA-41FF-AF33-45C0EA3D5187}"/>
          </ac:spMkLst>
        </pc:spChg>
      </pc:sldChg>
      <pc:sldChg chg="new del">
        <pc:chgData name="毕 昊阳" userId="04ac78e53ccda6a5" providerId="LiveId" clId="{6C353E33-7CA6-458C-8342-92FCB32C1E7D}" dt="2022-01-12T09:40:50.060" v="111" actId="680"/>
        <pc:sldMkLst>
          <pc:docMk/>
          <pc:sldMk cId="4172642605" sldId="266"/>
        </pc:sldMkLst>
      </pc:sldChg>
      <pc:sldChg chg="modSp add mod">
        <pc:chgData name="毕 昊阳" userId="04ac78e53ccda6a5" providerId="LiveId" clId="{6C353E33-7CA6-458C-8342-92FCB32C1E7D}" dt="2022-01-12T09:41:10.663" v="122" actId="20577"/>
        <pc:sldMkLst>
          <pc:docMk/>
          <pc:sldMk cId="2474772124" sldId="267"/>
        </pc:sldMkLst>
        <pc:spChg chg="mod">
          <ac:chgData name="毕 昊阳" userId="04ac78e53ccda6a5" providerId="LiveId" clId="{6C353E33-7CA6-458C-8342-92FCB32C1E7D}" dt="2022-01-12T09:41:10.663" v="122" actId="20577"/>
          <ac:spMkLst>
            <pc:docMk/>
            <pc:sldMk cId="2474772124" sldId="267"/>
            <ac:spMk id="2" creationId="{69A66ABE-93CA-41FF-AF33-45C0EA3D5187}"/>
          </ac:spMkLst>
        </pc:spChg>
      </pc:sldChg>
      <pc:sldChg chg="modSp add mod">
        <pc:chgData name="毕 昊阳" userId="04ac78e53ccda6a5" providerId="LiveId" clId="{6C353E33-7CA6-458C-8342-92FCB32C1E7D}" dt="2022-01-12T09:41:23.818" v="130" actId="20577"/>
        <pc:sldMkLst>
          <pc:docMk/>
          <pc:sldMk cId="1389044174" sldId="268"/>
        </pc:sldMkLst>
        <pc:spChg chg="mod">
          <ac:chgData name="毕 昊阳" userId="04ac78e53ccda6a5" providerId="LiveId" clId="{6C353E33-7CA6-458C-8342-92FCB32C1E7D}" dt="2022-01-12T09:41:23.818" v="130" actId="20577"/>
          <ac:spMkLst>
            <pc:docMk/>
            <pc:sldMk cId="1389044174" sldId="268"/>
            <ac:spMk id="2" creationId="{69A66ABE-93CA-41FF-AF33-45C0EA3D5187}"/>
          </ac:spMkLst>
        </pc:spChg>
      </pc:sldChg>
      <pc:sldChg chg="modSp add mod">
        <pc:chgData name="毕 昊阳" userId="04ac78e53ccda6a5" providerId="LiveId" clId="{6C353E33-7CA6-458C-8342-92FCB32C1E7D}" dt="2022-01-12T09:42:05.709" v="135" actId="20577"/>
        <pc:sldMkLst>
          <pc:docMk/>
          <pc:sldMk cId="1342315041" sldId="269"/>
        </pc:sldMkLst>
        <pc:spChg chg="mod">
          <ac:chgData name="毕 昊阳" userId="04ac78e53ccda6a5" providerId="LiveId" clId="{6C353E33-7CA6-458C-8342-92FCB32C1E7D}" dt="2022-01-12T09:42:05.709" v="135" actId="20577"/>
          <ac:spMkLst>
            <pc:docMk/>
            <pc:sldMk cId="1342315041" sldId="269"/>
            <ac:spMk id="2" creationId="{69A66ABE-93CA-41FF-AF33-45C0EA3D5187}"/>
          </ac:spMkLst>
        </pc:spChg>
      </pc:sldChg>
      <pc:sldChg chg="add">
        <pc:chgData name="毕 昊阳" userId="04ac78e53ccda6a5" providerId="LiveId" clId="{6C353E33-7CA6-458C-8342-92FCB32C1E7D}" dt="2022-01-12T09:42:21.326" v="136"/>
        <pc:sldMkLst>
          <pc:docMk/>
          <pc:sldMk cId="2662002101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9BE66-B213-4D43-86B1-BA31A95DB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19C803-D6E0-4641-8F7F-1CE478C55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8A28B-7F77-4DB9-B16C-DB6119D7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EEFDD-75F6-4454-B9DD-35C07695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2D9177-D2E4-46F7-8BCA-A0548CD2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1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E71E4-1461-4987-ACF2-42CD86CF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A25FF9-977F-40AC-B440-4D0A4D9A9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4B7ED-23FC-4509-B93B-FB021EFE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D816B-123B-4A19-9678-280F9A8D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20D90-E17F-4771-B09F-1A01ACC4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3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7A83FC-4616-4653-9CC6-D0DF42402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8631FA-07C8-4B8A-BF4C-5495826C1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52DF0-1E1B-4901-BDFA-9BAB16E6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CB978-3D35-4AEC-8171-CDE4297F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7301D-95B4-4917-B6A6-6A48A725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8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5A60F-94B1-4F94-87AA-E20CBB5C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6A703-C18A-44A4-BED8-3D76C1F8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4F300-CB65-498B-811D-1C33EB6B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C5D84-A233-456E-A608-1DE8FFF9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28DB6-556F-474A-B57D-7DABD6CB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9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E618C-BF46-4793-8A27-27ADB906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352BE-77EA-48B7-8F6A-562EDB46B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349730-6363-4D51-A55F-4885668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6FF29-26E1-490B-A62A-F9AF6043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7D48A-49ED-46EE-BC4C-C5980A2D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3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AFB9-B780-42D6-B0D3-A0DEBAE8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03E55-1019-45D0-90BD-0719C6E99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FBB6C-5116-4113-BBE6-6E6DC5A2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BC5DE-8379-49E3-ABA8-180FAABE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7E5C7-A425-47A2-8ADD-7D83589E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9A28AF-E3F4-4F08-B3E0-D121D2F0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0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4F7AD-33D4-4BBF-A548-C422CDCE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43CD6-B871-4A3A-9653-27C30992F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764353-EEC8-43CF-9352-FAB817361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14FB28-8A0E-4F89-B13D-6EDF08B51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DB3AF8-4767-414A-B66F-AB7E64674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F60B93-62A2-49BF-9A06-1EB10B84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E9303C-ECFC-4AA5-B82A-DD50F7CE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EDA86-A433-42A4-A6F2-067ACA91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5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D973B-5D37-4A5F-BE65-A826B0CF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09E65D-CE56-44CC-B167-55EB240B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7F28C6-4F92-47B2-BDCA-1E853900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70A531-AAF1-4839-AC25-70CD1F12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4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109BC7-1AF6-42F2-9EA5-A05EC034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0F6ABD-D130-4475-8972-5320A478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03698F-927B-4ECA-BE08-6BC97ED9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9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99BFD-17E9-48FE-B390-19C7BF16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58D81-F422-426C-BF6F-68D228E6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33019-5791-4921-95C5-B6E4DBF9D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33601D-6023-4254-B8CB-6BB75253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F8ACF4-1F84-47CB-BC88-74A8118C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560F00-8C0D-4DB7-8764-1737E3B7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5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C3CBC-C945-4AA7-B339-834EF5D2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9486D5-F568-4EE7-82C1-11B6A8420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3AC5AC-E803-4FC0-BFAA-A7E573D1E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2BF4A6-893C-4F4F-85BD-364F5E21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C0CB11-BE17-479A-A79A-33A6C630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E78DA5-FA02-4BA5-B7A8-B0A21449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6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FC1A1A-5444-443A-BFAB-6F6786FA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8DFFC8-5685-42D5-AA13-E455F2E5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682A50-917D-44D9-ADD4-E82DD3A8B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DA91F-B9E8-4A56-A359-38D84ED99EB6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3580E-215E-4745-BDB4-002833CF3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5D13E-C8AF-4C78-8617-3E5AC249B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619B-FB25-48EE-BB29-40FF3FF8E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cnblogs.com/NoNameIsBeginning/p/1370322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c_1013850291887845376" TargetMode="External"/><Relationship Id="rId2" Type="http://schemas.openxmlformats.org/officeDocument/2006/relationships/hyperlink" Target="https://www.matools.com/blog/19022155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8C08-F727-4A59-85BE-32BA91AD4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作业答案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65E196-A635-437A-B270-447D958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3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C3FFA2-6B6F-4989-ACA0-E50D7FFD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872822"/>
            <a:ext cx="4623824" cy="22862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20F54C-CA39-4412-9FAF-6E8A47B7525E}"/>
              </a:ext>
            </a:extLst>
          </p:cNvPr>
          <p:cNvSpPr txBox="1"/>
          <p:nvPr/>
        </p:nvSpPr>
        <p:spPr>
          <a:xfrm>
            <a:off x="549112" y="503490"/>
            <a:ext cx="641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求解</a:t>
            </a:r>
            <a:r>
              <a:rPr lang="en-US" altLang="zh-CN" dirty="0"/>
              <a:t>20</a:t>
            </a:r>
            <a:r>
              <a:rPr lang="zh-CN" altLang="en-US" dirty="0"/>
              <a:t>页的优化问题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6942EF-8C58-4F68-9A3E-9DA1D887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52836" y="1131217"/>
            <a:ext cx="4116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66ABE-93CA-41FF-AF33-45C0EA3D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第十一章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8494-7E4A-4C41-A35C-7B5C100D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1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DA2A3B-8D64-4403-A718-AA88128BEE88}"/>
              </a:ext>
            </a:extLst>
          </p:cNvPr>
          <p:cNvSpPr txBox="1"/>
          <p:nvPr/>
        </p:nvSpPr>
        <p:spPr>
          <a:xfrm>
            <a:off x="367645" y="386499"/>
            <a:ext cx="559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第十一章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183105-5628-4308-82F4-544BF892AD92}"/>
              </a:ext>
            </a:extLst>
          </p:cNvPr>
          <p:cNvSpPr txBox="1"/>
          <p:nvPr/>
        </p:nvSpPr>
        <p:spPr>
          <a:xfrm>
            <a:off x="367645" y="755831"/>
            <a:ext cx="9982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11.5  11.7 </a:t>
            </a:r>
            <a:r>
              <a:rPr lang="zh-CN" altLang="en-US" dirty="0">
                <a:hlinkClick r:id="rId2"/>
              </a:rPr>
              <a:t>西瓜书习题试答</a:t>
            </a:r>
            <a:r>
              <a:rPr lang="en-US" altLang="zh-CN" dirty="0">
                <a:hlinkClick r:id="rId2"/>
              </a:rPr>
              <a:t>-</a:t>
            </a:r>
            <a:r>
              <a:rPr lang="zh-CN" altLang="en-US" dirty="0">
                <a:hlinkClick r:id="rId2"/>
              </a:rPr>
              <a:t>第</a:t>
            </a:r>
            <a:r>
              <a:rPr lang="en-US" altLang="zh-CN" dirty="0">
                <a:hlinkClick r:id="rId2"/>
              </a:rPr>
              <a:t>11</a:t>
            </a:r>
            <a:r>
              <a:rPr lang="zh-CN" altLang="en-US" dirty="0">
                <a:hlinkClick r:id="rId2"/>
              </a:rPr>
              <a:t>章</a:t>
            </a:r>
            <a:r>
              <a:rPr lang="en-US" altLang="zh-CN" dirty="0">
                <a:hlinkClick r:id="rId2"/>
              </a:rPr>
              <a:t>-</a:t>
            </a:r>
            <a:r>
              <a:rPr lang="zh-CN" altLang="en-US" dirty="0">
                <a:hlinkClick r:id="rId2"/>
              </a:rPr>
              <a:t>特征选择与稀疏学习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之始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博客园 </a:t>
            </a:r>
            <a:r>
              <a:rPr lang="en-US" altLang="zh-CN" dirty="0">
                <a:hlinkClick r:id="rId2"/>
              </a:rPr>
              <a:t>(cnblogs.com)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PPT 20</a:t>
            </a:r>
            <a:r>
              <a:rPr lang="zh-CN" altLang="en-US" dirty="0"/>
              <a:t>页：证明回归和对率回归的损失函数的梯度是否满足</a:t>
            </a:r>
            <a:r>
              <a:rPr lang="en-US" altLang="zh-CN" dirty="0"/>
              <a:t>L-Lipschitz</a:t>
            </a:r>
            <a:r>
              <a:rPr lang="zh-CN" altLang="en-US" dirty="0"/>
              <a:t>条件，并求出</a:t>
            </a:r>
            <a:r>
              <a:rPr lang="en-US" altLang="zh-CN" dirty="0"/>
              <a:t>L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41EB8F-6C2D-4164-8E0A-17D128EF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8" y="1621410"/>
            <a:ext cx="3481615" cy="5161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7F1DA9-9361-4006-815F-B150C1553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38" y="1725880"/>
            <a:ext cx="3411142" cy="50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4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66ABE-93CA-41FF-AF33-45C0EA3D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第十四章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8494-7E4A-4C41-A35C-7B5C100D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3CCE00-720F-4610-8746-6C93C45E4195}"/>
              </a:ext>
            </a:extLst>
          </p:cNvPr>
          <p:cNvSpPr txBox="1"/>
          <p:nvPr/>
        </p:nvSpPr>
        <p:spPr>
          <a:xfrm>
            <a:off x="275734" y="37151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PPT 36</a:t>
            </a:r>
            <a:r>
              <a:rPr lang="zh-CN" altLang="en-US" dirty="0"/>
              <a:t>页 详述除第一项外其余四项的化简过程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6003D3-E7A9-4700-A11A-7859B1B63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01" y="0"/>
            <a:ext cx="6109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DAE5BA-0AA0-4D95-AD05-93434F72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7" y="121542"/>
            <a:ext cx="7735380" cy="24482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A48BC7-A571-4DC6-95FB-60C05B0E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" y="2569809"/>
            <a:ext cx="7616858" cy="42073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C9F07C-0B92-44B4-A356-12E1DEB71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06" y="2926949"/>
            <a:ext cx="4370894" cy="27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66ABE-93CA-41FF-AF33-45C0EA3D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8494-7E4A-4C41-A35C-7B5C100D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7DC35B-D68E-481C-9AEF-0E06B00E105F}"/>
              </a:ext>
            </a:extLst>
          </p:cNvPr>
          <p:cNvSpPr txBox="1"/>
          <p:nvPr/>
        </p:nvSpPr>
        <p:spPr>
          <a:xfrm>
            <a:off x="669303" y="659876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第八章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DA61FC-F623-4733-B699-ACEC4D5F7613}"/>
              </a:ext>
            </a:extLst>
          </p:cNvPr>
          <p:cNvSpPr txBox="1"/>
          <p:nvPr/>
        </p:nvSpPr>
        <p:spPr>
          <a:xfrm>
            <a:off x="829559" y="1319753"/>
            <a:ext cx="964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习题</a:t>
            </a:r>
            <a:r>
              <a:rPr lang="en-US" altLang="zh-CN" dirty="0"/>
              <a:t>8.2 </a:t>
            </a:r>
            <a:r>
              <a:rPr lang="zh-CN" altLang="en-US" dirty="0">
                <a:hlinkClick r:id="rId2"/>
              </a:rPr>
              <a:t>机器学习</a:t>
            </a:r>
            <a:r>
              <a:rPr lang="en-US" altLang="zh-CN" dirty="0">
                <a:hlinkClick r:id="rId2"/>
              </a:rPr>
              <a:t>(</a:t>
            </a:r>
            <a:r>
              <a:rPr lang="zh-CN" altLang="en-US" dirty="0">
                <a:hlinkClick r:id="rId2"/>
              </a:rPr>
              <a:t>周志华</a:t>
            </a:r>
            <a:r>
              <a:rPr lang="en-US" altLang="zh-CN" dirty="0">
                <a:hlinkClick r:id="rId2"/>
              </a:rPr>
              <a:t>) </a:t>
            </a:r>
            <a:r>
              <a:rPr lang="zh-CN" altLang="en-US" dirty="0">
                <a:hlinkClick r:id="rId2"/>
              </a:rPr>
              <a:t>参考答案 第八章 集成学习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好文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码工具 </a:t>
            </a:r>
            <a:r>
              <a:rPr lang="en-US" altLang="zh-CN" dirty="0">
                <a:hlinkClick r:id="rId2"/>
              </a:rPr>
              <a:t>(matools.com)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习题</a:t>
            </a:r>
            <a:r>
              <a:rPr lang="en-US" altLang="zh-CN" dirty="0"/>
              <a:t>8.6  </a:t>
            </a:r>
            <a:r>
              <a:rPr lang="zh-CN" altLang="en-US" dirty="0">
                <a:hlinkClick r:id="rId3"/>
              </a:rPr>
              <a:t>机器学习（周志华）课后习题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知乎 </a:t>
            </a:r>
            <a:r>
              <a:rPr lang="en-US" altLang="zh-CN" dirty="0">
                <a:hlinkClick r:id="rId3"/>
              </a:rPr>
              <a:t>(zhihu.com)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00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66ABE-93CA-41FF-AF33-45C0EA3D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第九章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8494-7E4A-4C41-A35C-7B5C100D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78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B69C5D6-81E0-456A-A319-904CA7973AD6}"/>
                  </a:ext>
                </a:extLst>
              </p:cNvPr>
              <p:cNvSpPr txBox="1"/>
              <p:nvPr/>
            </p:nvSpPr>
            <p:spPr>
              <a:xfrm>
                <a:off x="0" y="388550"/>
                <a:ext cx="12280768" cy="562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给定任意的两个相同长度向量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，其余弦距离为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，证明余弦距离不满足传递性，而余弦夹角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ar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ccos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满足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B69C5D6-81E0-456A-A319-904CA7973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550"/>
                <a:ext cx="12280768" cy="562590"/>
              </a:xfrm>
              <a:prstGeom prst="rect">
                <a:avLst/>
              </a:prstGeom>
              <a:blipFill>
                <a:blip r:embed="rId2"/>
                <a:stretch>
                  <a:fillRect l="-397"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861328-0C0F-4FF6-886C-5992472BB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33" y="951140"/>
            <a:ext cx="6561663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AC19FC-DF5D-4E97-AE95-A395FC53BACE}"/>
              </a:ext>
            </a:extLst>
          </p:cNvPr>
          <p:cNvSpPr txBox="1"/>
          <p:nvPr/>
        </p:nvSpPr>
        <p:spPr>
          <a:xfrm>
            <a:off x="106051" y="327283"/>
            <a:ext cx="931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直接应用</a:t>
            </a:r>
            <a:r>
              <a:rPr lang="en-US" altLang="zh-CN" dirty="0"/>
              <a:t>EM</a:t>
            </a:r>
            <a:r>
              <a:rPr lang="zh-CN" altLang="en-US" dirty="0"/>
              <a:t>算法，推导高斯混合聚类均值、方差、和混合系数的最优值。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DC1ACB-790D-4B27-9BA2-9C0209369DF4}"/>
              </a:ext>
            </a:extLst>
          </p:cNvPr>
          <p:cNvSpPr txBox="1"/>
          <p:nvPr/>
        </p:nvSpPr>
        <p:spPr>
          <a:xfrm>
            <a:off x="106051" y="90884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证明</a:t>
            </a:r>
            <a:r>
              <a:rPr lang="en-US" altLang="zh-CN" dirty="0"/>
              <a:t>GMM</a:t>
            </a:r>
            <a:r>
              <a:rPr lang="zh-CN" altLang="en-US" dirty="0"/>
              <a:t>算法的收敛性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0B39BF-CE36-4131-A05C-163C2B5B0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908843"/>
            <a:ext cx="5347332" cy="55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66ABE-93CA-41FF-AF33-45C0EA3D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第十章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8494-7E4A-4C41-A35C-7B5C100D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7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4EFBB6-D1DB-4C2A-AA77-0A79389BDAF8}"/>
                  </a:ext>
                </a:extLst>
              </p:cNvPr>
              <p:cNvSpPr txBox="1"/>
              <p:nvPr/>
            </p:nvSpPr>
            <p:spPr>
              <a:xfrm>
                <a:off x="388856" y="331282"/>
                <a:ext cx="11470064" cy="1517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𝒴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err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的最近邻，试证明在样本无穷多时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err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𝒴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𝒴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提示：柯西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施瓦兹不等式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4EFBB6-D1DB-4C2A-AA77-0A79389B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6" y="331282"/>
                <a:ext cx="11470064" cy="1517210"/>
              </a:xfrm>
              <a:prstGeom prst="rect">
                <a:avLst/>
              </a:prstGeom>
              <a:blipFill>
                <a:blip r:embed="rId2"/>
                <a:stretch>
                  <a:fillRect l="-478" t="-28916" b="-43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C819D9F-D893-4988-B224-7FE547748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06" y="1990169"/>
            <a:ext cx="8306889" cy="47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3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6A86B2-267B-4B00-97FB-A6A394BF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2" y="166416"/>
            <a:ext cx="9640645" cy="1076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1A26F-EFF7-4395-B7E4-8EDB747C2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4"/>
          <a:stretch/>
        </p:blipFill>
        <p:spPr>
          <a:xfrm rot="16200000">
            <a:off x="3196079" y="788317"/>
            <a:ext cx="157663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929C27-4462-4CC6-8B68-3915FE67A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47217"/>
          <a:stretch/>
        </p:blipFill>
        <p:spPr>
          <a:xfrm>
            <a:off x="654844" y="1381861"/>
            <a:ext cx="6292711" cy="21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5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235</Words>
  <Application>Microsoft Office PowerPoint</Application>
  <PresentationFormat>宽屏</PresentationFormat>
  <Paragraphs>22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作业答案</vt:lpstr>
      <vt:lpstr>第八章</vt:lpstr>
      <vt:lpstr>PowerPoint 演示文稿</vt:lpstr>
      <vt:lpstr>第九章</vt:lpstr>
      <vt:lpstr>PowerPoint 演示文稿</vt:lpstr>
      <vt:lpstr>PowerPoint 演示文稿</vt:lpstr>
      <vt:lpstr>第十章</vt:lpstr>
      <vt:lpstr>PowerPoint 演示文稿</vt:lpstr>
      <vt:lpstr>PowerPoint 演示文稿</vt:lpstr>
      <vt:lpstr>PowerPoint 演示文稿</vt:lpstr>
      <vt:lpstr>第十一章</vt:lpstr>
      <vt:lpstr>PowerPoint 演示文稿</vt:lpstr>
      <vt:lpstr>第十四章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作业答案</dc:title>
  <dc:creator>毕 昊阳</dc:creator>
  <cp:lastModifiedBy>毕 昊阳</cp:lastModifiedBy>
  <cp:revision>3</cp:revision>
  <dcterms:created xsi:type="dcterms:W3CDTF">2022-01-10T03:55:49Z</dcterms:created>
  <dcterms:modified xsi:type="dcterms:W3CDTF">2022-01-12T09:42:24Z</dcterms:modified>
</cp:coreProperties>
</file>